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1" r:id="rId2"/>
    <p:sldId id="332" r:id="rId3"/>
    <p:sldId id="333" r:id="rId4"/>
    <p:sldId id="330" r:id="rId5"/>
    <p:sldId id="328" r:id="rId6"/>
    <p:sldId id="331" r:id="rId7"/>
    <p:sldId id="277" r:id="rId8"/>
    <p:sldId id="278" r:id="rId9"/>
    <p:sldId id="281" r:id="rId10"/>
    <p:sldId id="282" r:id="rId11"/>
    <p:sldId id="283" r:id="rId12"/>
    <p:sldId id="284" r:id="rId13"/>
    <p:sldId id="285" r:id="rId14"/>
    <p:sldId id="334" r:id="rId15"/>
    <p:sldId id="286" r:id="rId16"/>
    <p:sldId id="290" r:id="rId17"/>
    <p:sldId id="275" r:id="rId18"/>
    <p:sldId id="313" r:id="rId19"/>
    <p:sldId id="315" r:id="rId20"/>
    <p:sldId id="314" r:id="rId21"/>
    <p:sldId id="311" r:id="rId22"/>
    <p:sldId id="312" r:id="rId23"/>
    <p:sldId id="308" r:id="rId24"/>
    <p:sldId id="310" r:id="rId25"/>
    <p:sldId id="309" r:id="rId26"/>
    <p:sldId id="307" r:id="rId27"/>
    <p:sldId id="294" r:id="rId28"/>
    <p:sldId id="316" r:id="rId29"/>
    <p:sldId id="317" r:id="rId30"/>
    <p:sldId id="318" r:id="rId31"/>
    <p:sldId id="319" r:id="rId32"/>
    <p:sldId id="326" r:id="rId33"/>
    <p:sldId id="337" r:id="rId34"/>
    <p:sldId id="336" r:id="rId35"/>
    <p:sldId id="288" r:id="rId36"/>
    <p:sldId id="335" r:id="rId37"/>
    <p:sldId id="289" r:id="rId38"/>
    <p:sldId id="320" r:id="rId39"/>
    <p:sldId id="321" r:id="rId40"/>
    <p:sldId id="322" r:id="rId41"/>
    <p:sldId id="323" r:id="rId42"/>
    <p:sldId id="325" r:id="rId43"/>
    <p:sldId id="324" r:id="rId44"/>
    <p:sldId id="327" r:id="rId45"/>
    <p:sldId id="329" r:id="rId46"/>
    <p:sldId id="306" r:id="rId47"/>
    <p:sldId id="268" r:id="rId48"/>
    <p:sldId id="269" r:id="rId49"/>
    <p:sldId id="295" r:id="rId50"/>
    <p:sldId id="280" r:id="rId51"/>
    <p:sldId id="274" r:id="rId52"/>
    <p:sldId id="273" r:id="rId53"/>
    <p:sldId id="26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 varScale="1">
        <p:scale>
          <a:sx n="192" d="100"/>
          <a:sy n="192" d="100"/>
        </p:scale>
        <p:origin x="-164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</a:t>
            </a:r>
            <a:r>
              <a:rPr lang="en-US" baseline="0" dirty="0" smtClean="0"/>
              <a:t>l machines can help to separate tests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VMs also leads us to the next problem with tests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different </a:t>
            </a:r>
            <a:r>
              <a:rPr lang="en-US" dirty="0" err="1" smtClean="0"/>
              <a:t>Oses</a:t>
            </a:r>
            <a:r>
              <a:rPr lang="en-US" dirty="0" smtClean="0"/>
              <a:t>, but also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53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producing </a:t>
            </a:r>
            <a:r>
              <a:rPr lang="en-US" dirty="0" err="1" smtClean="0"/>
              <a:t>softwere</a:t>
            </a:r>
            <a:r>
              <a:rPr lang="en-US" dirty="0" smtClean="0"/>
              <a:t>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We need to use different environments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Different product often share a common source base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A lot of teams collaborate on a product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Finally we build and ship a release as a result of all the tests/builds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</a:t>
            </a:r>
          </a:p>
          <a:p>
            <a:r>
              <a:rPr lang="en-US" baseline="0" dirty="0" smtClean="0"/>
              <a:t>However we are missing one important concept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0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</a:p>
          <a:p>
            <a:r>
              <a:rPr lang="en-US" baseline="0" dirty="0" smtClean="0"/>
              <a:t>Let’s see what are the most common reasons to have a polluted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Folders in Jenkins and other CI solutions</a:t>
            </a:r>
          </a:p>
          <a:p>
            <a:r>
              <a:rPr lang="en-US" dirty="0" smtClean="0"/>
              <a:t>Clean</a:t>
            </a:r>
            <a:r>
              <a:rPr lang="en-US" baseline="0" dirty="0" smtClean="0"/>
              <a:t> up scripts (inline bash) in Jenkins</a:t>
            </a:r>
          </a:p>
          <a:p>
            <a:r>
              <a:rPr lang="en-US" baseline="0" dirty="0" smtClean="0"/>
              <a:t>Discipline – always cleaning up resources we no longer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1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hristo.iliev@sap.com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</a:rPr>
              <a:t>Physical Separation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565400"/>
            <a:ext cx="11277600" cy="19304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Multiple environments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036003"/>
            <a:ext cx="4463938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1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err="1" smtClean="0">
                <a:ea typeface="Arial Unicode MS" pitchFamily="34" charset="-128"/>
                <a:cs typeface="Arial Unicode MS" pitchFamily="34" charset="-128"/>
              </a:rPr>
              <a:t>PID,Network,Mount,User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266232" y="4658895"/>
              <a:ext cx="1525922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8" grpId="0" animBg="1"/>
      <p:bldP spid="19" grpId="0" animBg="1"/>
      <p:bldP spid="1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 to the rescue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Build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Test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Unit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Integration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636731"/>
            <a:ext cx="4198047" cy="23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hristo.iliev@sap.com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1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Test pollution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9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Workspace Folders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Cleanup Scripts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Resource contention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CPU &amp; Memory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5594</TotalTime>
  <Words>1994</Words>
  <Application>Microsoft Macintosh PowerPoint</Application>
  <PresentationFormat>Custom</PresentationFormat>
  <Paragraphs>575</Paragraphs>
  <Slides>53</Slides>
  <Notes>27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Don’t talk to strangers </vt:lpstr>
      <vt:lpstr>PowerPoint Presentation</vt:lpstr>
      <vt:lpstr>PowerPoint Presentation</vt:lpstr>
      <vt:lpstr>PowerPoint Presentation</vt:lpstr>
      <vt:lpstr>Problems</vt:lpstr>
      <vt:lpstr>Test pollution</vt:lpstr>
      <vt:lpstr>PowerPoint Presentation</vt:lpstr>
      <vt:lpstr>PowerPoint Presentation</vt:lpstr>
      <vt:lpstr>Resource contention CPU &amp; Memory</vt:lpstr>
      <vt:lpstr>PowerPoint Presentation</vt:lpstr>
      <vt:lpstr>PowerPoint Presentation</vt:lpstr>
      <vt:lpstr>Multiple environments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SAP SAP</cp:lastModifiedBy>
  <cp:revision>203</cp:revision>
  <dcterms:created xsi:type="dcterms:W3CDTF">2015-10-05T08:20:51Z</dcterms:created>
  <dcterms:modified xsi:type="dcterms:W3CDTF">2015-11-11T14:22:42Z</dcterms:modified>
</cp:coreProperties>
</file>